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316" r:id="rId10"/>
    <p:sldId id="296" r:id="rId11"/>
    <p:sldId id="263" r:id="rId12"/>
    <p:sldId id="297" r:id="rId13"/>
    <p:sldId id="307" r:id="rId14"/>
    <p:sldId id="308" r:id="rId15"/>
    <p:sldId id="309" r:id="rId16"/>
    <p:sldId id="298" r:id="rId17"/>
    <p:sldId id="318" r:id="rId18"/>
    <p:sldId id="264" r:id="rId19"/>
    <p:sldId id="317" r:id="rId20"/>
    <p:sldId id="319" r:id="rId21"/>
    <p:sldId id="299" r:id="rId22"/>
    <p:sldId id="265" r:id="rId23"/>
    <p:sldId id="301" r:id="rId24"/>
    <p:sldId id="268" r:id="rId25"/>
    <p:sldId id="302" r:id="rId26"/>
    <p:sldId id="311" r:id="rId27"/>
    <p:sldId id="312" r:id="rId28"/>
    <p:sldId id="313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Bebas Neue" panose="020B0604020202020204" charset="0"/>
      <p:regular r:id="rId42"/>
    </p:embeddedFont>
    <p:embeddedFont>
      <p:font typeface="Encode Sans" panose="020B0604020202020204" charset="0"/>
      <p:regular r:id="rId43"/>
      <p:bold r:id="rId44"/>
    </p:embeddedFont>
    <p:embeddedFont>
      <p:font typeface="PT Sans" panose="020B0604020202020204" charset="0"/>
      <p:regular r:id="rId45"/>
      <p:bold r:id="rId46"/>
      <p:italic r:id="rId47"/>
      <p:boldItalic r:id="rId48"/>
    </p:embeddedFont>
    <p:embeddedFont>
      <p:font typeface="Doppio One" panose="020B0604020202020204" charset="0"/>
      <p:regular r:id="rId49"/>
    </p:embeddedFont>
    <p:embeddedFont>
      <p:font typeface="Encode Sans Condensed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</a:t>
            </a:r>
            <a:r>
              <a:rPr lang="en" dirty="0" smtClean="0"/>
              <a:t>de classe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70964" y="59043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333918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821645" y="9487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040420" y="203221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170830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2030429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358691" y="95179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866111" y="170784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16998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36377" y="2032219"/>
            <a:ext cx="1656564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3741" y="204034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18590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1987615" y="32839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552693" y="29345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46326" y="3084072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4211683" y="27431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5326345" y="329717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2493840" y="607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3699410" y="1742675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898260" y="29597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7397309" y="294914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7689" y="37831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3685839" y="412063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841958" y="3297255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Trello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 des modules de test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</TotalTime>
  <Words>261</Words>
  <Application>Microsoft Office PowerPoint</Application>
  <PresentationFormat>Affichage à l'écran (16:9)</PresentationFormat>
  <Paragraphs>91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6" baseType="lpstr">
      <vt:lpstr>Bebas Neue</vt:lpstr>
      <vt:lpstr>Encode Sans</vt:lpstr>
      <vt:lpstr>PT Sans</vt:lpstr>
      <vt:lpstr>Doppio One</vt:lpstr>
      <vt:lpstr>Encode Sans Condensed</vt:lpstr>
      <vt:lpstr>Arial</vt:lpstr>
      <vt:lpstr>Computer Networking Project Proposal by Slidesgo</vt:lpstr>
      <vt:lpstr>Package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Use case personnel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de classe</vt:lpstr>
      <vt:lpstr>Diagramme de classe</vt:lpstr>
      <vt:lpstr>Diagramme de classe personnel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157</cp:revision>
  <dcterms:modified xsi:type="dcterms:W3CDTF">2024-06-03T12:52:01Z</dcterms:modified>
</cp:coreProperties>
</file>